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Proxima Nova"/>
      <p:bold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font" Target="fonts/ProximaNova-boldItalic.fntdata"/><Relationship Id="rId12" Type="http://schemas.openxmlformats.org/officeDocument/2006/relationships/slide" Target="slides/slide7.xml"/><Relationship Id="rId23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c80d6fce0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c80d6fce0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c80d6fce0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c80d6fce0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81ca3096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81ca3096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0342f28ad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0342f28ad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ca1c8da52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ca1c8da52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c80d6fce0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c80d6fce0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ca1c8da52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ca1c8da52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ca1c8da52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ca1c8da52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81ca3096c9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81ca3096c9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81ca3096c9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81ca3096c9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81ca3096c9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81ca3096c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81ca3096c9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81ca3096c9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81ca3096c9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81ca3096c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0342f28a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0342f28a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c80d6fce0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c80d6fce0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c80d6fce0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c80d6fce0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 Slide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Columns with Subheader (with conclusion)">
  <p:cSld name="Content 2 Columns with Subheader (with conclusion)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35894" y="591360"/>
            <a:ext cx="82722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435901" y="4053574"/>
            <a:ext cx="82722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b="0" sz="10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11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100"/>
              <a:buNone/>
              <a:defRPr b="1"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000"/>
              <a:buNone/>
              <a:defRPr b="1"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700"/>
              <a:buNone/>
              <a:defRPr b="1"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800"/>
              <a:buNone/>
              <a:defRPr b="1" sz="900"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35895" y="481794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2" type="body"/>
          </p:nvPr>
        </p:nvSpPr>
        <p:spPr>
          <a:xfrm>
            <a:off x="436564" y="910108"/>
            <a:ext cx="82821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1pPr>
            <a:lvl2pPr indent="-292100" lvl="1" marL="914400" algn="l">
              <a:spcBef>
                <a:spcPts val="300"/>
              </a:spcBef>
              <a:spcAft>
                <a:spcPts val="0"/>
              </a:spcAft>
              <a:buSzPts val="1000"/>
              <a:buChar char="o"/>
              <a:defRPr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‣"/>
              <a:defRPr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SzPts val="1500"/>
              <a:buChar char="-"/>
              <a:defRPr/>
            </a:lvl4pPr>
            <a:lvl5pPr indent="-292100" lvl="4" marL="2286000" algn="l">
              <a:spcBef>
                <a:spcPts val="300"/>
              </a:spcBef>
              <a:spcAft>
                <a:spcPts val="0"/>
              </a:spcAft>
              <a:buSzPts val="1000"/>
              <a:buChar char="▪"/>
              <a:defRPr/>
            </a:lvl5pPr>
            <a:lvl6pPr indent="-304800" lvl="5" marL="27432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spcBef>
                <a:spcPts val="300"/>
              </a:spcBef>
              <a:spcAft>
                <a:spcPts val="3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3" type="body"/>
          </p:nvPr>
        </p:nvSpPr>
        <p:spPr>
          <a:xfrm>
            <a:off x="435901" y="1323151"/>
            <a:ext cx="3896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b="1" sz="1000" u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11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100"/>
              <a:buNone/>
              <a:defRPr b="1"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000"/>
              <a:buNone/>
              <a:defRPr b="1"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700"/>
              <a:buNone/>
              <a:defRPr b="1"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800"/>
              <a:buNone/>
              <a:defRPr b="1" sz="900"/>
            </a:lvl9pPr>
          </a:lstStyle>
          <a:p/>
        </p:txBody>
      </p:sp>
      <p:sp>
        <p:nvSpPr>
          <p:cNvPr id="75" name="Google Shape;75;p11"/>
          <p:cNvSpPr txBox="1"/>
          <p:nvPr>
            <p:ph idx="4" type="body"/>
          </p:nvPr>
        </p:nvSpPr>
        <p:spPr>
          <a:xfrm>
            <a:off x="435902" y="1699189"/>
            <a:ext cx="3896100" cy="2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indent="-266700" lvl="1" marL="914400" algn="l">
              <a:spcBef>
                <a:spcPts val="300"/>
              </a:spcBef>
              <a:spcAft>
                <a:spcPts val="0"/>
              </a:spcAft>
              <a:buSzPts val="600"/>
              <a:buChar char="o"/>
              <a:defRPr sz="800"/>
            </a:lvl2pPr>
            <a:lvl3pPr indent="-285750" lvl="2" marL="1371600" algn="l">
              <a:spcBef>
                <a:spcPts val="300"/>
              </a:spcBef>
              <a:spcAft>
                <a:spcPts val="0"/>
              </a:spcAft>
              <a:buSzPts val="900"/>
              <a:buChar char="‣"/>
              <a:defRPr sz="800"/>
            </a:lvl3pPr>
            <a:lvl4pPr indent="-285750" lvl="3" marL="1828800" algn="l">
              <a:spcBef>
                <a:spcPts val="300"/>
              </a:spcBef>
              <a:spcAft>
                <a:spcPts val="0"/>
              </a:spcAft>
              <a:buSzPts val="900"/>
              <a:buChar char="-"/>
              <a:defRPr sz="800"/>
            </a:lvl4pPr>
            <a:lvl5pPr indent="-266700" lvl="4" marL="2286000" algn="l">
              <a:spcBef>
                <a:spcPts val="300"/>
              </a:spcBef>
              <a:spcAft>
                <a:spcPts val="0"/>
              </a:spcAft>
              <a:buSzPts val="600"/>
              <a:buChar char="▪"/>
              <a:defRPr sz="800"/>
            </a:lvl5pPr>
            <a:lvl6pPr indent="-304800" lvl="5" marL="27432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spcBef>
                <a:spcPts val="300"/>
              </a:spcBef>
              <a:spcAft>
                <a:spcPts val="3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5" type="body"/>
          </p:nvPr>
        </p:nvSpPr>
        <p:spPr>
          <a:xfrm>
            <a:off x="4812031" y="1322124"/>
            <a:ext cx="38961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1" sz="10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11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100"/>
              <a:buNone/>
              <a:defRPr b="1"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000"/>
              <a:buNone/>
              <a:defRPr b="1"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700"/>
              <a:buNone/>
              <a:defRPr b="1"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800"/>
              <a:buNone/>
              <a:defRPr b="1" sz="900"/>
            </a:lvl9pPr>
          </a:lstStyle>
          <a:p/>
        </p:txBody>
      </p:sp>
      <p:sp>
        <p:nvSpPr>
          <p:cNvPr id="77" name="Google Shape;77;p11"/>
          <p:cNvSpPr txBox="1"/>
          <p:nvPr>
            <p:ph idx="6" type="body"/>
          </p:nvPr>
        </p:nvSpPr>
        <p:spPr>
          <a:xfrm>
            <a:off x="4812028" y="1699189"/>
            <a:ext cx="3896100" cy="2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indent="-266700" lvl="1" marL="914400" algn="l">
              <a:spcBef>
                <a:spcPts val="300"/>
              </a:spcBef>
              <a:spcAft>
                <a:spcPts val="0"/>
              </a:spcAft>
              <a:buSzPts val="600"/>
              <a:buChar char="o"/>
              <a:defRPr sz="800"/>
            </a:lvl2pPr>
            <a:lvl3pPr indent="-285750" lvl="2" marL="1371600" algn="l">
              <a:spcBef>
                <a:spcPts val="300"/>
              </a:spcBef>
              <a:spcAft>
                <a:spcPts val="0"/>
              </a:spcAft>
              <a:buSzPts val="900"/>
              <a:buChar char="‣"/>
              <a:defRPr sz="800"/>
            </a:lvl3pPr>
            <a:lvl4pPr indent="-285750" lvl="3" marL="1828800" algn="l">
              <a:spcBef>
                <a:spcPts val="300"/>
              </a:spcBef>
              <a:spcAft>
                <a:spcPts val="0"/>
              </a:spcAft>
              <a:buSzPts val="900"/>
              <a:buChar char="-"/>
              <a:defRPr sz="800"/>
            </a:lvl4pPr>
            <a:lvl5pPr indent="-266700" lvl="4" marL="2286000" algn="l">
              <a:spcBef>
                <a:spcPts val="300"/>
              </a:spcBef>
              <a:spcAft>
                <a:spcPts val="0"/>
              </a:spcAft>
              <a:buSzPts val="600"/>
              <a:buChar char="▪"/>
              <a:defRPr sz="800"/>
            </a:lvl5pPr>
            <a:lvl6pPr indent="-304800" lvl="5" marL="27432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spcBef>
                <a:spcPts val="300"/>
              </a:spcBef>
              <a:spcAft>
                <a:spcPts val="300"/>
              </a:spcAft>
              <a:buSzPts val="1200"/>
              <a:buChar char="◼"/>
              <a:defRPr/>
            </a:lvl9pPr>
          </a:lstStyle>
          <a:p/>
        </p:txBody>
      </p:sp>
      <p:pic>
        <p:nvPicPr>
          <p:cNvPr descr="Icon  Description automatically generated" id="78" name="Google Shape;7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3515" y="4658679"/>
            <a:ext cx="1084583" cy="359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Image Left">
  <p:cSld name="Content with Image Lef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3214720" y="1199740"/>
            <a:ext cx="5593500" cy="3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indent="-292100" lvl="1" marL="914400" algn="l">
              <a:spcBef>
                <a:spcPts val="300"/>
              </a:spcBef>
              <a:spcAft>
                <a:spcPts val="0"/>
              </a:spcAft>
              <a:buSzPts val="1000"/>
              <a:buChar char="o"/>
              <a:defRPr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‣"/>
              <a:defRPr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SzPts val="1500"/>
              <a:buChar char="-"/>
              <a:defRPr/>
            </a:lvl4pPr>
            <a:lvl5pPr indent="-292100" lvl="4" marL="2286000" algn="l">
              <a:spcBef>
                <a:spcPts val="300"/>
              </a:spcBef>
              <a:spcAft>
                <a:spcPts val="0"/>
              </a:spcAft>
              <a:buSzPts val="1000"/>
              <a:buChar char="▪"/>
              <a:defRPr/>
            </a:lvl5pPr>
            <a:lvl6pPr indent="-304800" lvl="5" marL="27432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spcBef>
                <a:spcPts val="300"/>
              </a:spcBef>
              <a:spcAft>
                <a:spcPts val="3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81" name="Google Shape;81;p12"/>
          <p:cNvSpPr/>
          <p:nvPr>
            <p:ph idx="2" type="pic"/>
          </p:nvPr>
        </p:nvSpPr>
        <p:spPr>
          <a:xfrm>
            <a:off x="342614" y="451259"/>
            <a:ext cx="2762400" cy="41364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2"/>
          <p:cNvSpPr txBox="1"/>
          <p:nvPr>
            <p:ph idx="3" type="body"/>
          </p:nvPr>
        </p:nvSpPr>
        <p:spPr>
          <a:xfrm>
            <a:off x="3214687" y="569738"/>
            <a:ext cx="55935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Proxima Nova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800"/>
              <a:buFont typeface="Proxima Nova"/>
              <a:buNone/>
              <a:defRPr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100"/>
              <a:buFont typeface="Proxima Nova"/>
              <a:buNone/>
              <a:defRPr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00"/>
              <a:buFont typeface="Proxima Nova"/>
              <a:buNone/>
              <a:defRPr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800"/>
              <a:buFont typeface="Proxima Nova"/>
              <a:buNone/>
              <a:defRPr/>
            </a:lvl5pPr>
            <a:lvl6pPr indent="-304800" lvl="5" marL="27432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spcBef>
                <a:spcPts val="300"/>
              </a:spcBef>
              <a:spcAft>
                <a:spcPts val="3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435895" y="481794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Icon  Description automatically generated" id="84" name="Google Shape;8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3515" y="4658679"/>
            <a:ext cx="1084583" cy="359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Image Right">
  <p:cSld name="Content with Image Righ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335929" y="1199740"/>
            <a:ext cx="5593500" cy="3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indent="-292100" lvl="1" marL="914400" algn="l">
              <a:spcBef>
                <a:spcPts val="300"/>
              </a:spcBef>
              <a:spcAft>
                <a:spcPts val="0"/>
              </a:spcAft>
              <a:buSzPts val="1000"/>
              <a:buChar char="o"/>
              <a:defRPr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‣"/>
              <a:defRPr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SzPts val="1500"/>
              <a:buChar char="-"/>
              <a:defRPr/>
            </a:lvl4pPr>
            <a:lvl5pPr indent="-292100" lvl="4" marL="2286000" algn="l">
              <a:spcBef>
                <a:spcPts val="300"/>
              </a:spcBef>
              <a:spcAft>
                <a:spcPts val="0"/>
              </a:spcAft>
              <a:buSzPts val="1000"/>
              <a:buChar char="▪"/>
              <a:defRPr/>
            </a:lvl5pPr>
            <a:lvl6pPr indent="-304800" lvl="5" marL="27432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spcBef>
                <a:spcPts val="300"/>
              </a:spcBef>
              <a:spcAft>
                <a:spcPts val="3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87" name="Google Shape;87;p13"/>
          <p:cNvSpPr/>
          <p:nvPr>
            <p:ph idx="2" type="pic"/>
          </p:nvPr>
        </p:nvSpPr>
        <p:spPr>
          <a:xfrm>
            <a:off x="6045855" y="451259"/>
            <a:ext cx="2762400" cy="41364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3"/>
          <p:cNvSpPr txBox="1"/>
          <p:nvPr>
            <p:ph idx="3" type="body"/>
          </p:nvPr>
        </p:nvSpPr>
        <p:spPr>
          <a:xfrm>
            <a:off x="335896" y="569738"/>
            <a:ext cx="55935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Proxima Nova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800"/>
              <a:buFont typeface="Proxima Nova"/>
              <a:buNone/>
              <a:defRPr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100"/>
              <a:buFont typeface="Proxima Nova"/>
              <a:buNone/>
              <a:defRPr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00"/>
              <a:buFont typeface="Proxima Nova"/>
              <a:buNone/>
              <a:defRPr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800"/>
              <a:buFont typeface="Proxima Nova"/>
              <a:buNone/>
              <a:defRPr/>
            </a:lvl5pPr>
            <a:lvl6pPr indent="-304800" lvl="5" marL="27432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spcBef>
                <a:spcPts val="300"/>
              </a:spcBef>
              <a:spcAft>
                <a:spcPts val="3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1" type="ftr"/>
          </p:nvPr>
        </p:nvSpPr>
        <p:spPr>
          <a:xfrm>
            <a:off x="435895" y="481794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Icon  Description automatically generated" id="90" name="Google Shape;9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3515" y="4658679"/>
            <a:ext cx="1084583" cy="359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lusion">
  <p:cSld name="Conclus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334901" y="411480"/>
            <a:ext cx="8474100" cy="4484100"/>
          </a:xfrm>
          <a:prstGeom prst="rect">
            <a:avLst/>
          </a:prstGeom>
          <a:solidFill>
            <a:srgbClr val="4D8C4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" name="Google Shape;93;p14"/>
          <p:cNvSpPr txBox="1"/>
          <p:nvPr>
            <p:ph type="ctrTitle"/>
          </p:nvPr>
        </p:nvSpPr>
        <p:spPr>
          <a:xfrm>
            <a:off x="618782" y="1602395"/>
            <a:ext cx="78852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None/>
              <a:defRPr b="1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" type="subTitle"/>
          </p:nvPr>
        </p:nvSpPr>
        <p:spPr>
          <a:xfrm>
            <a:off x="618782" y="2708650"/>
            <a:ext cx="78852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b="1" sz="1000" cap="none">
                <a:solidFill>
                  <a:srgbClr val="D6D6D6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800"/>
              <a:buNone/>
              <a:defRPr>
                <a:solidFill>
                  <a:srgbClr val="8B8C8D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SzPts val="1100"/>
              <a:buNone/>
              <a:defRPr>
                <a:solidFill>
                  <a:srgbClr val="8B8C8D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SzPts val="1100"/>
              <a:buNone/>
              <a:defRPr>
                <a:solidFill>
                  <a:srgbClr val="8B8C8D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800"/>
              <a:buNone/>
              <a:defRPr>
                <a:solidFill>
                  <a:srgbClr val="8B8C8D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600"/>
              <a:buNone/>
              <a:defRPr>
                <a:solidFill>
                  <a:srgbClr val="8B8C8D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600"/>
              <a:buNone/>
              <a:defRPr>
                <a:solidFill>
                  <a:srgbClr val="8B8C8D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600"/>
              <a:buNone/>
              <a:defRPr>
                <a:solidFill>
                  <a:srgbClr val="8B8C8D"/>
                </a:solidFill>
              </a:defRPr>
            </a:lvl8pPr>
            <a:lvl9pPr lvl="8" algn="ctr">
              <a:spcBef>
                <a:spcPts val="300"/>
              </a:spcBef>
              <a:spcAft>
                <a:spcPts val="300"/>
              </a:spcAft>
              <a:buSzPts val="600"/>
              <a:buNone/>
              <a:defRPr>
                <a:solidFill>
                  <a:srgbClr val="8B8C8D"/>
                </a:solidFill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2" type="body"/>
          </p:nvPr>
        </p:nvSpPr>
        <p:spPr>
          <a:xfrm>
            <a:off x="618782" y="2962466"/>
            <a:ext cx="7885200" cy="17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D6D6D6"/>
                </a:solidFill>
              </a:defRPr>
            </a:lvl1pPr>
            <a:lvl2pPr indent="-292100" lvl="1" marL="914400" algn="l">
              <a:spcBef>
                <a:spcPts val="300"/>
              </a:spcBef>
              <a:spcAft>
                <a:spcPts val="0"/>
              </a:spcAft>
              <a:buSzPts val="1000"/>
              <a:buChar char="o"/>
              <a:defRPr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‣"/>
              <a:defRPr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SzPts val="1500"/>
              <a:buChar char="-"/>
              <a:defRPr/>
            </a:lvl4pPr>
            <a:lvl5pPr indent="-292100" lvl="4" marL="2286000" algn="l">
              <a:spcBef>
                <a:spcPts val="300"/>
              </a:spcBef>
              <a:spcAft>
                <a:spcPts val="0"/>
              </a:spcAft>
              <a:buSzPts val="1000"/>
              <a:buChar char="▪"/>
              <a:defRPr/>
            </a:lvl5pPr>
            <a:lvl6pPr indent="-304800" lvl="5" marL="27432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spcBef>
                <a:spcPts val="300"/>
              </a:spcBef>
              <a:spcAft>
                <a:spcPts val="300"/>
              </a:spcAft>
              <a:buSzPts val="1200"/>
              <a:buChar char="◼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>
            <p:ph idx="2" type="pic"/>
          </p:nvPr>
        </p:nvSpPr>
        <p:spPr>
          <a:xfrm>
            <a:off x="335863" y="481013"/>
            <a:ext cx="8468100" cy="41067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5"/>
          <p:cNvSpPr txBox="1"/>
          <p:nvPr>
            <p:ph idx="11" type="ftr"/>
          </p:nvPr>
        </p:nvSpPr>
        <p:spPr>
          <a:xfrm>
            <a:off x="435895" y="481794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Icon  Description automatically generated" id="99" name="Google Shape;9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3515" y="4658679"/>
            <a:ext cx="1084583" cy="359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idx="11" type="ftr"/>
          </p:nvPr>
        </p:nvSpPr>
        <p:spPr>
          <a:xfrm>
            <a:off x="435895" y="481794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Icon  Description automatically generated" id="102" name="Google Shape;10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3515" y="4658679"/>
            <a:ext cx="1084583" cy="359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34901" y="411480"/>
            <a:ext cx="8474100" cy="4484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618782" y="1602395"/>
            <a:ext cx="78852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None/>
              <a:defRPr b="1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18782" y="2708650"/>
            <a:ext cx="78852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b="1" sz="1000" cap="none">
                <a:solidFill>
                  <a:srgbClr val="D6D6D6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800"/>
              <a:buNone/>
              <a:defRPr>
                <a:solidFill>
                  <a:srgbClr val="8B8C8D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SzPts val="1100"/>
              <a:buNone/>
              <a:defRPr>
                <a:solidFill>
                  <a:srgbClr val="8B8C8D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SzPts val="1100"/>
              <a:buNone/>
              <a:defRPr>
                <a:solidFill>
                  <a:srgbClr val="8B8C8D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800"/>
              <a:buNone/>
              <a:defRPr>
                <a:solidFill>
                  <a:srgbClr val="8B8C8D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600"/>
              <a:buNone/>
              <a:defRPr>
                <a:solidFill>
                  <a:srgbClr val="8B8C8D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600"/>
              <a:buNone/>
              <a:defRPr>
                <a:solidFill>
                  <a:srgbClr val="8B8C8D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600"/>
              <a:buNone/>
              <a:defRPr>
                <a:solidFill>
                  <a:srgbClr val="8B8C8D"/>
                </a:solidFill>
              </a:defRPr>
            </a:lvl8pPr>
            <a:lvl9pPr lvl="8" algn="ctr">
              <a:spcBef>
                <a:spcPts val="300"/>
              </a:spcBef>
              <a:spcAft>
                <a:spcPts val="300"/>
              </a:spcAft>
              <a:buSzPts val="600"/>
              <a:buNone/>
              <a:defRPr>
                <a:solidFill>
                  <a:srgbClr val="8B8C8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4828F"/>
              </a:buClr>
              <a:buSzPts val="1100"/>
              <a:buFont typeface="Proxima Nov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4828F"/>
              </a:buClr>
              <a:buSzPts val="1100"/>
              <a:buFont typeface="Proxima Nov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4" name="Google Shape;34;p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4828F"/>
              </a:buClr>
              <a:buSzPts val="1100"/>
              <a:buFont typeface="Proxima Nov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(with conclusion)">
  <p:cSld name="Title and Content (with conclusion)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435894" y="591360"/>
            <a:ext cx="8272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35894" y="1199741"/>
            <a:ext cx="8281800" cy="26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indent="-292100" lvl="1" marL="914400" algn="l">
              <a:spcBef>
                <a:spcPts val="300"/>
              </a:spcBef>
              <a:spcAft>
                <a:spcPts val="0"/>
              </a:spcAft>
              <a:buSzPts val="1000"/>
              <a:buChar char="o"/>
              <a:defRPr/>
            </a:lvl2pPr>
            <a:lvl3pPr indent="-298450" lvl="2" marL="1371600" algn="l">
              <a:spcBef>
                <a:spcPts val="300"/>
              </a:spcBef>
              <a:spcAft>
                <a:spcPts val="0"/>
              </a:spcAft>
              <a:buSzPts val="1100"/>
              <a:buFont typeface="NTR"/>
              <a:buChar char="‣"/>
              <a:defRPr/>
            </a:lvl3pPr>
            <a:lvl4pPr indent="-298450" lvl="3" marL="1828800" algn="l">
              <a:spcBef>
                <a:spcPts val="300"/>
              </a:spcBef>
              <a:spcAft>
                <a:spcPts val="0"/>
              </a:spcAft>
              <a:buSzPts val="1100"/>
              <a:buFont typeface="NTR"/>
              <a:buChar char="-"/>
              <a:defRPr/>
            </a:lvl4pPr>
            <a:lvl5pPr indent="-292100" lvl="4" marL="2286000" algn="l">
              <a:spcBef>
                <a:spcPts val="300"/>
              </a:spcBef>
              <a:spcAft>
                <a:spcPts val="0"/>
              </a:spcAft>
              <a:buSzPts val="1000"/>
              <a:buChar char="▪"/>
              <a:defRPr/>
            </a:lvl5pPr>
            <a:lvl6pPr indent="-304800" lvl="5" marL="27432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spcBef>
                <a:spcPts val="300"/>
              </a:spcBef>
              <a:spcAft>
                <a:spcPts val="3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435901" y="3933941"/>
            <a:ext cx="82722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b="0" sz="10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11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100"/>
              <a:buNone/>
              <a:defRPr b="1"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000"/>
              <a:buNone/>
              <a:defRPr b="1"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700"/>
              <a:buNone/>
              <a:defRPr b="1"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800"/>
              <a:buNone/>
              <a:defRPr b="1" sz="900"/>
            </a:lvl9pPr>
          </a:lstStyle>
          <a:p/>
        </p:txBody>
      </p:sp>
      <p:sp>
        <p:nvSpPr>
          <p:cNvPr id="42" name="Google Shape;42;p7"/>
          <p:cNvSpPr txBox="1"/>
          <p:nvPr/>
        </p:nvSpPr>
        <p:spPr>
          <a:xfrm>
            <a:off x="-1713389" y="659168"/>
            <a:ext cx="138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35895" y="481794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Icon  Description automatically generated" id="44" name="Google Shape;4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3515" y="4658679"/>
            <a:ext cx="1084583" cy="359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(with footnote)">
  <p:cSld name="Title and Content (with footnote)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35894" y="591360"/>
            <a:ext cx="8272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35894" y="1199741"/>
            <a:ext cx="8281800" cy="26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indent="-292100" lvl="1" marL="914400" algn="l">
              <a:spcBef>
                <a:spcPts val="300"/>
              </a:spcBef>
              <a:spcAft>
                <a:spcPts val="0"/>
              </a:spcAft>
              <a:buSzPts val="1000"/>
              <a:buChar char="o"/>
              <a:defRPr/>
            </a:lvl2pPr>
            <a:lvl3pPr indent="-298450" lvl="2" marL="1371600" algn="l">
              <a:spcBef>
                <a:spcPts val="300"/>
              </a:spcBef>
              <a:spcAft>
                <a:spcPts val="0"/>
              </a:spcAft>
              <a:buSzPts val="1100"/>
              <a:buFont typeface="NTR"/>
              <a:buChar char="‣"/>
              <a:defRPr/>
            </a:lvl3pPr>
            <a:lvl4pPr indent="-298450" lvl="3" marL="1828800" algn="l">
              <a:spcBef>
                <a:spcPts val="300"/>
              </a:spcBef>
              <a:spcAft>
                <a:spcPts val="0"/>
              </a:spcAft>
              <a:buSzPts val="1100"/>
              <a:buFont typeface="NTR"/>
              <a:buChar char="-"/>
              <a:defRPr/>
            </a:lvl4pPr>
            <a:lvl5pPr indent="-292100" lvl="4" marL="2286000" algn="l">
              <a:spcBef>
                <a:spcPts val="300"/>
              </a:spcBef>
              <a:spcAft>
                <a:spcPts val="0"/>
              </a:spcAft>
              <a:buSzPts val="1000"/>
              <a:buChar char="▪"/>
              <a:defRPr/>
            </a:lvl5pPr>
            <a:lvl6pPr indent="-304800" lvl="5" marL="27432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spcBef>
                <a:spcPts val="300"/>
              </a:spcBef>
              <a:spcAft>
                <a:spcPts val="3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435901" y="3933941"/>
            <a:ext cx="82722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b="0" i="1" sz="1000">
                <a:solidFill>
                  <a:srgbClr val="333333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11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100"/>
              <a:buNone/>
              <a:defRPr b="1"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000"/>
              <a:buNone/>
              <a:defRPr b="1"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700"/>
              <a:buNone/>
              <a:defRPr b="1"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800"/>
              <a:buNone/>
              <a:defRPr b="1" sz="900"/>
            </a:lvl9pPr>
          </a:lstStyle>
          <a:p/>
        </p:txBody>
      </p:sp>
      <p:sp>
        <p:nvSpPr>
          <p:cNvPr id="49" name="Google Shape;49;p8"/>
          <p:cNvSpPr txBox="1"/>
          <p:nvPr/>
        </p:nvSpPr>
        <p:spPr>
          <a:xfrm>
            <a:off x="-1713389" y="659168"/>
            <a:ext cx="138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435895" y="481794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Icon  Description automatically generated" id="51" name="Google Shape;5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3515" y="4658679"/>
            <a:ext cx="1084583" cy="359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header (with footnote)">
  <p:cSld name="Title and Subheader (with footnote)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35894" y="591360"/>
            <a:ext cx="82722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435894" y="1321133"/>
            <a:ext cx="8281800" cy="25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indent="-292100" lvl="1" marL="914400" algn="l">
              <a:spcBef>
                <a:spcPts val="300"/>
              </a:spcBef>
              <a:spcAft>
                <a:spcPts val="0"/>
              </a:spcAft>
              <a:buSzPts val="1000"/>
              <a:buChar char="o"/>
              <a:defRPr/>
            </a:lvl2pPr>
            <a:lvl3pPr indent="-298450" lvl="2" marL="1371600" algn="l">
              <a:spcBef>
                <a:spcPts val="300"/>
              </a:spcBef>
              <a:spcAft>
                <a:spcPts val="0"/>
              </a:spcAft>
              <a:buSzPts val="1100"/>
              <a:buFont typeface="NTR"/>
              <a:buChar char="‣"/>
              <a:defRPr/>
            </a:lvl3pPr>
            <a:lvl4pPr indent="-298450" lvl="3" marL="1828800" algn="l">
              <a:spcBef>
                <a:spcPts val="300"/>
              </a:spcBef>
              <a:spcAft>
                <a:spcPts val="0"/>
              </a:spcAft>
              <a:buSzPts val="1100"/>
              <a:buFont typeface="NTR"/>
              <a:buChar char="-"/>
              <a:defRPr/>
            </a:lvl4pPr>
            <a:lvl5pPr indent="-292100" lvl="4" marL="2286000" algn="l">
              <a:spcBef>
                <a:spcPts val="300"/>
              </a:spcBef>
              <a:spcAft>
                <a:spcPts val="0"/>
              </a:spcAft>
              <a:buSzPts val="1000"/>
              <a:buChar char="▪"/>
              <a:defRPr/>
            </a:lvl5pPr>
            <a:lvl6pPr indent="-304800" lvl="5" marL="27432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spcBef>
                <a:spcPts val="300"/>
              </a:spcBef>
              <a:spcAft>
                <a:spcPts val="3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35901" y="3933941"/>
            <a:ext cx="82722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b="0" i="1" sz="1000">
                <a:solidFill>
                  <a:srgbClr val="333333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11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100"/>
              <a:buNone/>
              <a:defRPr b="1"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000"/>
              <a:buNone/>
              <a:defRPr b="1"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700"/>
              <a:buNone/>
              <a:defRPr b="1"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800"/>
              <a:buNone/>
              <a:defRPr b="1" sz="900"/>
            </a:lvl9pPr>
          </a:lstStyle>
          <a:p/>
        </p:txBody>
      </p:sp>
      <p:sp>
        <p:nvSpPr>
          <p:cNvPr id="56" name="Google Shape;56;p9"/>
          <p:cNvSpPr txBox="1"/>
          <p:nvPr/>
        </p:nvSpPr>
        <p:spPr>
          <a:xfrm>
            <a:off x="-1713389" y="659168"/>
            <a:ext cx="138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7" name="Google Shape;57;p9"/>
          <p:cNvSpPr txBox="1"/>
          <p:nvPr>
            <p:ph idx="3" type="body"/>
          </p:nvPr>
        </p:nvSpPr>
        <p:spPr>
          <a:xfrm>
            <a:off x="436564" y="910108"/>
            <a:ext cx="82821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1pPr>
            <a:lvl2pPr indent="-292100" lvl="1" marL="914400" algn="l">
              <a:spcBef>
                <a:spcPts val="300"/>
              </a:spcBef>
              <a:spcAft>
                <a:spcPts val="0"/>
              </a:spcAft>
              <a:buSzPts val="1000"/>
              <a:buChar char="o"/>
              <a:defRPr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‣"/>
              <a:defRPr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SzPts val="1500"/>
              <a:buChar char="-"/>
              <a:defRPr/>
            </a:lvl4pPr>
            <a:lvl5pPr indent="-292100" lvl="4" marL="2286000" algn="l">
              <a:spcBef>
                <a:spcPts val="300"/>
              </a:spcBef>
              <a:spcAft>
                <a:spcPts val="0"/>
              </a:spcAft>
              <a:buSzPts val="1000"/>
              <a:buChar char="▪"/>
              <a:defRPr/>
            </a:lvl5pPr>
            <a:lvl6pPr indent="-304800" lvl="5" marL="27432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spcBef>
                <a:spcPts val="300"/>
              </a:spcBef>
              <a:spcAft>
                <a:spcPts val="3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435895" y="481794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Icon  Description automatically generated" id="59" name="Google Shape;5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3515" y="4658679"/>
            <a:ext cx="1084583" cy="359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Columns (with conclusion)">
  <p:cSld name="Content 2 Columns (with conclusion)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435894" y="591360"/>
            <a:ext cx="8272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435901" y="1170134"/>
            <a:ext cx="3896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b="1" sz="1000" u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11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100"/>
              <a:buNone/>
              <a:defRPr b="1"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000"/>
              <a:buNone/>
              <a:defRPr b="1"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700"/>
              <a:buNone/>
              <a:defRPr b="1"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800"/>
              <a:buNone/>
              <a:defRPr b="1" sz="900"/>
            </a:lvl9pPr>
          </a:lstStyle>
          <a:p/>
        </p:txBody>
      </p:sp>
      <p:sp>
        <p:nvSpPr>
          <p:cNvPr id="63" name="Google Shape;63;p10"/>
          <p:cNvSpPr txBox="1"/>
          <p:nvPr>
            <p:ph idx="2" type="body"/>
          </p:nvPr>
        </p:nvSpPr>
        <p:spPr>
          <a:xfrm>
            <a:off x="435902" y="1546172"/>
            <a:ext cx="3896100" cy="2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indent="-266700" lvl="1" marL="914400" algn="l">
              <a:spcBef>
                <a:spcPts val="300"/>
              </a:spcBef>
              <a:spcAft>
                <a:spcPts val="0"/>
              </a:spcAft>
              <a:buSzPts val="600"/>
              <a:buChar char="o"/>
              <a:defRPr sz="800"/>
            </a:lvl2pPr>
            <a:lvl3pPr indent="-285750" lvl="2" marL="1371600" algn="l">
              <a:spcBef>
                <a:spcPts val="300"/>
              </a:spcBef>
              <a:spcAft>
                <a:spcPts val="0"/>
              </a:spcAft>
              <a:buSzPts val="900"/>
              <a:buChar char="‣"/>
              <a:defRPr sz="800"/>
            </a:lvl3pPr>
            <a:lvl4pPr indent="-285750" lvl="3" marL="1828800" algn="l">
              <a:spcBef>
                <a:spcPts val="300"/>
              </a:spcBef>
              <a:spcAft>
                <a:spcPts val="0"/>
              </a:spcAft>
              <a:buSzPts val="900"/>
              <a:buChar char="-"/>
              <a:defRPr sz="800"/>
            </a:lvl4pPr>
            <a:lvl5pPr indent="-266700" lvl="4" marL="2286000" algn="l">
              <a:spcBef>
                <a:spcPts val="300"/>
              </a:spcBef>
              <a:spcAft>
                <a:spcPts val="0"/>
              </a:spcAft>
              <a:buSzPts val="600"/>
              <a:buChar char="▪"/>
              <a:defRPr sz="800"/>
            </a:lvl5pPr>
            <a:lvl6pPr indent="-304800" lvl="5" marL="27432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spcBef>
                <a:spcPts val="300"/>
              </a:spcBef>
              <a:spcAft>
                <a:spcPts val="3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3" type="body"/>
          </p:nvPr>
        </p:nvSpPr>
        <p:spPr>
          <a:xfrm>
            <a:off x="4812031" y="1169107"/>
            <a:ext cx="38961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1" sz="10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11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100"/>
              <a:buNone/>
              <a:defRPr b="1"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000"/>
              <a:buNone/>
              <a:defRPr b="1"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700"/>
              <a:buNone/>
              <a:defRPr b="1"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800"/>
              <a:buNone/>
              <a:defRPr b="1" sz="900"/>
            </a:lvl9pPr>
          </a:lstStyle>
          <a:p/>
        </p:txBody>
      </p:sp>
      <p:sp>
        <p:nvSpPr>
          <p:cNvPr id="65" name="Google Shape;65;p10"/>
          <p:cNvSpPr txBox="1"/>
          <p:nvPr>
            <p:ph idx="4" type="body"/>
          </p:nvPr>
        </p:nvSpPr>
        <p:spPr>
          <a:xfrm>
            <a:off x="4812028" y="1546172"/>
            <a:ext cx="3896100" cy="2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indent="-266700" lvl="1" marL="914400" algn="l">
              <a:spcBef>
                <a:spcPts val="300"/>
              </a:spcBef>
              <a:spcAft>
                <a:spcPts val="0"/>
              </a:spcAft>
              <a:buSzPts val="600"/>
              <a:buChar char="o"/>
              <a:defRPr sz="800"/>
            </a:lvl2pPr>
            <a:lvl3pPr indent="-285750" lvl="2" marL="1371600" algn="l">
              <a:spcBef>
                <a:spcPts val="300"/>
              </a:spcBef>
              <a:spcAft>
                <a:spcPts val="0"/>
              </a:spcAft>
              <a:buSzPts val="900"/>
              <a:buChar char="‣"/>
              <a:defRPr sz="800"/>
            </a:lvl3pPr>
            <a:lvl4pPr indent="-285750" lvl="3" marL="1828800" algn="l">
              <a:spcBef>
                <a:spcPts val="300"/>
              </a:spcBef>
              <a:spcAft>
                <a:spcPts val="0"/>
              </a:spcAft>
              <a:buSzPts val="900"/>
              <a:buChar char="-"/>
              <a:defRPr sz="800"/>
            </a:lvl4pPr>
            <a:lvl5pPr indent="-266700" lvl="4" marL="2286000" algn="l">
              <a:spcBef>
                <a:spcPts val="300"/>
              </a:spcBef>
              <a:spcAft>
                <a:spcPts val="0"/>
              </a:spcAft>
              <a:buSzPts val="600"/>
              <a:buChar char="▪"/>
              <a:defRPr sz="800"/>
            </a:lvl5pPr>
            <a:lvl6pPr indent="-304800" lvl="5" marL="27432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algn="l">
              <a:spcBef>
                <a:spcPts val="300"/>
              </a:spcBef>
              <a:spcAft>
                <a:spcPts val="3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5" type="body"/>
          </p:nvPr>
        </p:nvSpPr>
        <p:spPr>
          <a:xfrm>
            <a:off x="435901" y="3933941"/>
            <a:ext cx="82722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b="0" sz="10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11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100"/>
              <a:buNone/>
              <a:defRPr b="1"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000"/>
              <a:buNone/>
              <a:defRPr b="1"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700"/>
              <a:buNone/>
              <a:defRPr b="1"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800"/>
              <a:buNone/>
              <a:defRPr b="1"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800"/>
              <a:buNone/>
              <a:defRPr b="1" sz="900"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35895" y="481794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Icon  Description automatically generated" id="68" name="Google Shape;6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3515" y="4658679"/>
            <a:ext cx="1084583" cy="359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35894" y="591360"/>
            <a:ext cx="8272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i="0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35894" y="1199740"/>
            <a:ext cx="8272200" cy="3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marR="0" rtl="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794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Courier New"/>
              <a:buChar char="o"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TR"/>
              <a:buChar char="‣"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TR"/>
              <a:buChar char="-"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Char char="▪"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667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Noto Sans Symbols"/>
              <a:buChar char="◼"/>
              <a:defRPr b="0" i="0" sz="7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667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Noto Sans Symbols"/>
              <a:buChar char="◼"/>
              <a:defRPr b="0" i="0" sz="7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667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Noto Sans Symbols"/>
              <a:buChar char="◼"/>
              <a:defRPr b="0" i="0" sz="7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66700" lvl="8" marL="4114800" marR="0" rtl="0" algn="l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ts val="600"/>
              <a:buFont typeface="Noto Sans Symbols"/>
              <a:buChar char="◼"/>
              <a:defRPr b="0" i="0" sz="7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435895" y="481794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74828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0200" y="191297"/>
            <a:ext cx="8483599" cy="190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ctrTitle"/>
          </p:nvPr>
        </p:nvSpPr>
        <p:spPr>
          <a:xfrm>
            <a:off x="618782" y="1602395"/>
            <a:ext cx="7885200" cy="11064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WX Scheduling (Required For Abode)</a:t>
            </a:r>
            <a:endParaRPr/>
          </a:p>
        </p:txBody>
      </p:sp>
      <p:sp>
        <p:nvSpPr>
          <p:cNvPr id="108" name="Google Shape;108;p17"/>
          <p:cNvSpPr txBox="1"/>
          <p:nvPr>
            <p:ph idx="1" type="subTitle"/>
          </p:nvPr>
        </p:nvSpPr>
        <p:spPr>
          <a:xfrm>
            <a:off x="618782" y="2708650"/>
            <a:ext cx="7885200" cy="44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300"/>
              </a:spcAft>
              <a:buNone/>
            </a:pPr>
            <a:r>
              <a:rPr lang="en"/>
              <a:t>Abode Energy Management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Invoicing (Cont)</a:t>
            </a:r>
            <a:endParaRPr/>
          </a:p>
        </p:txBody>
      </p:sp>
      <p:sp>
        <p:nvSpPr>
          <p:cNvPr id="175" name="Google Shape;175;p26"/>
          <p:cNvSpPr txBox="1"/>
          <p:nvPr>
            <p:ph idx="1" type="body"/>
          </p:nvPr>
        </p:nvSpPr>
        <p:spPr>
          <a:xfrm>
            <a:off x="272925" y="958725"/>
            <a:ext cx="4953300" cy="420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The first 6 line items are what can be added</a:t>
            </a:r>
            <a:endParaRPr/>
          </a:p>
        </p:txBody>
      </p:sp>
      <p:pic>
        <p:nvPicPr>
          <p:cNvPr id="176" name="Google Shape;1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262" y="1378724"/>
            <a:ext cx="7753574" cy="35665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6"/>
          <p:cNvCxnSpPr/>
          <p:nvPr/>
        </p:nvCxnSpPr>
        <p:spPr>
          <a:xfrm rot="10800000">
            <a:off x="2747050" y="2008675"/>
            <a:ext cx="469200" cy="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" name="Google Shape;178;p26"/>
          <p:cNvCxnSpPr/>
          <p:nvPr/>
        </p:nvCxnSpPr>
        <p:spPr>
          <a:xfrm rot="10800000">
            <a:off x="2728275" y="2116500"/>
            <a:ext cx="469200" cy="2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" name="Google Shape;179;p26"/>
          <p:cNvCxnSpPr/>
          <p:nvPr/>
        </p:nvCxnSpPr>
        <p:spPr>
          <a:xfrm rot="10800000">
            <a:off x="2202500" y="2158825"/>
            <a:ext cx="1041900" cy="8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" name="Google Shape;180;p26"/>
          <p:cNvCxnSpPr/>
          <p:nvPr/>
        </p:nvCxnSpPr>
        <p:spPr>
          <a:xfrm rot="10800000">
            <a:off x="2282450" y="2252700"/>
            <a:ext cx="1008900" cy="8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1" name="Google Shape;181;p26"/>
          <p:cNvCxnSpPr/>
          <p:nvPr/>
        </p:nvCxnSpPr>
        <p:spPr>
          <a:xfrm rot="10800000">
            <a:off x="2418525" y="2341875"/>
            <a:ext cx="957300" cy="14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Invoicing (Final Step)</a:t>
            </a:r>
            <a:endParaRPr/>
          </a:p>
        </p:txBody>
      </p:sp>
      <p:sp>
        <p:nvSpPr>
          <p:cNvPr id="187" name="Google Shape;187;p27"/>
          <p:cNvSpPr txBox="1"/>
          <p:nvPr>
            <p:ph idx="1" type="body"/>
          </p:nvPr>
        </p:nvSpPr>
        <p:spPr>
          <a:xfrm>
            <a:off x="628650" y="1369225"/>
            <a:ext cx="24762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Once your invoice is completed </a:t>
            </a:r>
            <a:r>
              <a:rPr b="1" lang="en"/>
              <a:t>AND </a:t>
            </a:r>
            <a:r>
              <a:rPr lang="en"/>
              <a:t>all </a:t>
            </a:r>
            <a:r>
              <a:rPr lang="en"/>
              <a:t>relevant</a:t>
            </a:r>
            <a:r>
              <a:rPr lang="en"/>
              <a:t> paperwork from the weatherization install is uploaded to the Google Drive you may now set the Status to 35=Invoice Ready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Once set, this will be in Abode’s court to review the job</a:t>
            </a:r>
            <a:endParaRPr/>
          </a:p>
        </p:txBody>
      </p:sp>
      <p:pic>
        <p:nvPicPr>
          <p:cNvPr id="188" name="Google Shape;18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1200" y="1061969"/>
            <a:ext cx="5274144" cy="3570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Drive Link Lookup Location</a:t>
            </a:r>
            <a:endParaRPr/>
          </a:p>
        </p:txBody>
      </p:sp>
      <p:sp>
        <p:nvSpPr>
          <p:cNvPr id="194" name="Google Shape;194;p28"/>
          <p:cNvSpPr txBox="1"/>
          <p:nvPr>
            <p:ph idx="1" type="body"/>
          </p:nvPr>
        </p:nvSpPr>
        <p:spPr>
          <a:xfrm>
            <a:off x="628650" y="1369225"/>
            <a:ext cx="7674600" cy="1056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b="1" lang="en"/>
              <a:t>MUST HAVE A GOOGLE ACCOUNT TO UPLOAD DOCUMENTS TO DRIVE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Secondary link for the Google Drive is located in the Review Tab &gt; HPC Status Review / Save with the Google Drive Folder ID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Click on the Google Drive logo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The https address will show up on in a small window called Google Drive ID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Copy and Paste that into your internet browser and it will open up the Drive folder. </a:t>
            </a:r>
            <a:endParaRPr/>
          </a:p>
        </p:txBody>
      </p:sp>
      <p:pic>
        <p:nvPicPr>
          <p:cNvPr id="195" name="Google Shape;19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77925"/>
            <a:ext cx="8839196" cy="99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6272" y="3677497"/>
            <a:ext cx="2557475" cy="124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28"/>
          <p:cNvCxnSpPr/>
          <p:nvPr/>
        </p:nvCxnSpPr>
        <p:spPr>
          <a:xfrm>
            <a:off x="3063100" y="2195400"/>
            <a:ext cx="763200" cy="205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type="ctrTitle"/>
          </p:nvPr>
        </p:nvSpPr>
        <p:spPr>
          <a:xfrm>
            <a:off x="618782" y="1602395"/>
            <a:ext cx="7885200" cy="11064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Weatherization Invoicing Fails</a:t>
            </a:r>
            <a:endParaRPr/>
          </a:p>
        </p:txBody>
      </p:sp>
      <p:sp>
        <p:nvSpPr>
          <p:cNvPr id="203" name="Google Shape;203;p29"/>
          <p:cNvSpPr txBox="1"/>
          <p:nvPr>
            <p:ph idx="1" type="subTitle"/>
          </p:nvPr>
        </p:nvSpPr>
        <p:spPr>
          <a:xfrm>
            <a:off x="618782" y="2708650"/>
            <a:ext cx="7885200" cy="44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300"/>
              </a:spcAft>
              <a:buNone/>
            </a:pPr>
            <a:r>
              <a:rPr lang="en"/>
              <a:t>Abode Energy Management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>
            <p:ph type="title"/>
          </p:nvPr>
        </p:nvSpPr>
        <p:spPr>
          <a:xfrm>
            <a:off x="628650" y="259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Locating Failed &amp; Completed Invoices</a:t>
            </a:r>
            <a:endParaRPr/>
          </a:p>
        </p:txBody>
      </p:sp>
      <p:sp>
        <p:nvSpPr>
          <p:cNvPr id="209" name="Google Shape;209;p30"/>
          <p:cNvSpPr txBox="1"/>
          <p:nvPr>
            <p:ph idx="1" type="body"/>
          </p:nvPr>
        </p:nvSpPr>
        <p:spPr>
          <a:xfrm>
            <a:off x="628650" y="1369225"/>
            <a:ext cx="24786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To Review Invoice results, navigate to the Review Tab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Select Category 02 = WZ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Check </a:t>
            </a:r>
            <a:r>
              <a:rPr b="1" lang="en"/>
              <a:t>08 = Revision </a:t>
            </a:r>
            <a:r>
              <a:rPr b="1" lang="en"/>
              <a:t>Requested</a:t>
            </a:r>
            <a:r>
              <a:rPr lang="en"/>
              <a:t> (Invoice Fails)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The next few slides go over how to locate why the invoice and how to close that out.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Status </a:t>
            </a:r>
            <a:r>
              <a:rPr b="1" lang="en"/>
              <a:t>50 = Completed</a:t>
            </a:r>
            <a:r>
              <a:rPr lang="en"/>
              <a:t> is what Abode sets when the invoice passes Review</a:t>
            </a:r>
            <a:endParaRPr/>
          </a:p>
        </p:txBody>
      </p:sp>
      <p:pic>
        <p:nvPicPr>
          <p:cNvPr id="210" name="Google Shape;21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625" y="1369224"/>
            <a:ext cx="5356725" cy="279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Invoice Fails</a:t>
            </a:r>
            <a:endParaRPr/>
          </a:p>
        </p:txBody>
      </p:sp>
      <p:sp>
        <p:nvSpPr>
          <p:cNvPr id="216" name="Google Shape;216;p31"/>
          <p:cNvSpPr txBox="1"/>
          <p:nvPr>
            <p:ph idx="1" type="body"/>
          </p:nvPr>
        </p:nvSpPr>
        <p:spPr>
          <a:xfrm>
            <a:off x="628650" y="1369225"/>
            <a:ext cx="29571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If an invoice fails review, Abode will set the status to </a:t>
            </a:r>
            <a:r>
              <a:rPr b="1" lang="en"/>
              <a:t>08 = Revision Requested</a:t>
            </a:r>
            <a:r>
              <a:rPr lang="en"/>
              <a:t> in the weatherization work order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The Milestone shown at the bottom will be Type Hold, Work Scope Review Needed (This will be changed to “Invoice Review Needed” soon)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5749" y="993725"/>
            <a:ext cx="4772999" cy="29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Invoice Fails (Cont)</a:t>
            </a:r>
            <a:endParaRPr/>
          </a:p>
        </p:txBody>
      </p:sp>
      <p:sp>
        <p:nvSpPr>
          <p:cNvPr id="223" name="Google Shape;223;p32"/>
          <p:cNvSpPr txBox="1"/>
          <p:nvPr>
            <p:ph idx="1" type="body"/>
          </p:nvPr>
        </p:nvSpPr>
        <p:spPr>
          <a:xfrm>
            <a:off x="628650" y="1369225"/>
            <a:ext cx="29544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In the Weatherization Work Order, navigate to the Work Order Tab.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Here you will find the Milestones and information as to why the invoice needs review.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Abode will select the start date of when the </a:t>
            </a:r>
            <a:r>
              <a:rPr lang="en"/>
              <a:t>review</a:t>
            </a:r>
            <a:r>
              <a:rPr lang="en"/>
              <a:t> </a:t>
            </a:r>
            <a:r>
              <a:rPr lang="en"/>
              <a:t>occurred</a:t>
            </a:r>
            <a:r>
              <a:rPr lang="en"/>
              <a:t> and add a comment in the Milestone Note as to why the invoice failed. </a:t>
            </a:r>
            <a:endParaRPr/>
          </a:p>
        </p:txBody>
      </p:sp>
      <p:pic>
        <p:nvPicPr>
          <p:cNvPr id="224" name="Google Shape;22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7450" y="1455419"/>
            <a:ext cx="5256151" cy="2813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Invoice Fails (Cont)</a:t>
            </a:r>
            <a:endParaRPr/>
          </a:p>
        </p:txBody>
      </p:sp>
      <p:sp>
        <p:nvSpPr>
          <p:cNvPr id="230" name="Google Shape;230;p33"/>
          <p:cNvSpPr txBox="1"/>
          <p:nvPr>
            <p:ph idx="1" type="body"/>
          </p:nvPr>
        </p:nvSpPr>
        <p:spPr>
          <a:xfrm>
            <a:off x="628650" y="1369225"/>
            <a:ext cx="215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To close out a fail. Select the date of completion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Then Add Comment on what was done to complete the given task and hit save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Navigate back to the client info tab and set the status back to </a:t>
            </a:r>
            <a:r>
              <a:rPr b="1" lang="en"/>
              <a:t>35 = Invoice Ready</a:t>
            </a:r>
            <a:endParaRPr b="1"/>
          </a:p>
        </p:txBody>
      </p:sp>
      <p:pic>
        <p:nvPicPr>
          <p:cNvPr id="231" name="Google Shape;23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7750" y="1420444"/>
            <a:ext cx="6053850" cy="326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Weatherization Work Order (Process for Signed Contracts &amp; Install Date)</a:t>
            </a:r>
            <a:endParaRPr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188175" y="1369225"/>
            <a:ext cx="26241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When the customer signs contracts and schedules weatherization: 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In the Proposal tab of the audit project (shown right)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Verify you are in the audit project on the top of the screen. Category should say AUDIT.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You will then hit “Create WX Work Order”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This creates a new work order; copying all line items from the Proposal tab of the </a:t>
            </a:r>
            <a:r>
              <a:rPr b="1" lang="en"/>
              <a:t>Audit Project</a:t>
            </a:r>
            <a:r>
              <a:rPr lang="en"/>
              <a:t> and moving them to the </a:t>
            </a:r>
            <a:r>
              <a:rPr b="1" lang="en"/>
              <a:t>WX Project </a:t>
            </a:r>
            <a:r>
              <a:rPr lang="en"/>
              <a:t>automatically</a:t>
            </a:r>
            <a:r>
              <a:rPr b="1" lang="en"/>
              <a:t>.</a:t>
            </a:r>
            <a:endParaRPr b="1"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0550" y="1327862"/>
            <a:ext cx="5982700" cy="3155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18"/>
          <p:cNvCxnSpPr/>
          <p:nvPr/>
        </p:nvCxnSpPr>
        <p:spPr>
          <a:xfrm flipH="1" rot="10800000">
            <a:off x="2609850" y="1664925"/>
            <a:ext cx="1893300" cy="108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628650" y="273850"/>
            <a:ext cx="82533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Weatherization Work Order (Process for Signed Contracts &amp; Install Date In House) Cont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628650" y="1369225"/>
            <a:ext cx="25914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As shown, a new work order will be created and placed in Category WZ or Weatherization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You can toggle between WZ and Audit on the bottom right using the left and right arrows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Pay attention to which work order you are in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The status of the weatherization work order will be automatically set to status 30-HPC Review</a:t>
            </a:r>
            <a:r>
              <a:rPr lang="en"/>
              <a:t> in the Client Info Tab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b="1" lang="en"/>
              <a:t>You want to be in the WZ Work Order for the remainder of this process</a:t>
            </a:r>
            <a:endParaRPr b="1"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2450" y="1420444"/>
            <a:ext cx="5619151" cy="29943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19"/>
          <p:cNvCxnSpPr/>
          <p:nvPr/>
        </p:nvCxnSpPr>
        <p:spPr>
          <a:xfrm>
            <a:off x="3124200" y="2152650"/>
            <a:ext cx="3743400" cy="102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628650" y="273850"/>
            <a:ext cx="82716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Weatherization Work Order Tab (WX Scheduling &amp; Incentive Level)</a:t>
            </a:r>
            <a:endParaRPr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628650" y="1369225"/>
            <a:ext cx="2528400" cy="3646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Once work order is created, navigate to the Work Order tab at the top of the page.  In the Work Order tab there is a sub tab called Milestones. Here you will create milestones to track the project progress.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Milestones include: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WX Scheduled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Pre-Weatherization Barrier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Job on Hold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Ready to Invoice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etc…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You will also be able to select the incentive level for the weatherization project (such as moderate income, default, or renter). This should also be changed in the audit tab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b="1" lang="en"/>
              <a:t>The main milestone we are looking for is WX Scheduled</a:t>
            </a:r>
            <a:r>
              <a:rPr lang="en"/>
              <a:t>—required for Abode inspection logistics and HPC scheduling compliance.</a:t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9450" y="1420444"/>
            <a:ext cx="5682151" cy="25585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20"/>
          <p:cNvCxnSpPr/>
          <p:nvPr/>
        </p:nvCxnSpPr>
        <p:spPr>
          <a:xfrm flipH="1" rot="10800000">
            <a:off x="2829650" y="2488975"/>
            <a:ext cx="864600" cy="44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628650" y="273850"/>
            <a:ext cx="82533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Weatherization Work Order (WX Scheduling) Required for Abode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676700" y="1341075"/>
            <a:ext cx="26334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To create a Milestone: 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Click Add &gt; Milestone Type, WX Scheduled &gt; Start Date &gt; Start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Use TAB to move through the sections. TAB works as a save function.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The Milestone will then appear on the right under Browse Milestones.</a:t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4450" y="1420444"/>
            <a:ext cx="5577151" cy="2540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628650" y="273850"/>
            <a:ext cx="82164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Weatherization Work Order (Milestones Reviewed in Client Info Tab)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628650" y="1369225"/>
            <a:ext cx="25548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Milestones can also be viewed from the </a:t>
            </a:r>
            <a:r>
              <a:rPr b="1" lang="en"/>
              <a:t>Client Info Tab </a:t>
            </a:r>
            <a:r>
              <a:rPr lang="en"/>
              <a:t>of the weatherization work order (shown right) . This is an easy way to track and review milestones since you can toggle back and forth from Audit and WZ work orders in the Client Info tab.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Once verified that the milestone is set up this project is all set until after weatherization is complete!</a:t>
            </a:r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5850" y="1420444"/>
            <a:ext cx="5655750" cy="29141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2"/>
          <p:cNvCxnSpPr/>
          <p:nvPr/>
        </p:nvCxnSpPr>
        <p:spPr>
          <a:xfrm>
            <a:off x="3030650" y="1816475"/>
            <a:ext cx="678900" cy="169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8" name="Google Shape;148;p22"/>
          <p:cNvCxnSpPr/>
          <p:nvPr/>
        </p:nvCxnSpPr>
        <p:spPr>
          <a:xfrm flipH="1" rot="10800000">
            <a:off x="3030650" y="1720750"/>
            <a:ext cx="344100" cy="10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ctrTitle"/>
          </p:nvPr>
        </p:nvSpPr>
        <p:spPr>
          <a:xfrm>
            <a:off x="618782" y="1602395"/>
            <a:ext cx="7885200" cy="11064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Weatherization Invoicing</a:t>
            </a:r>
            <a:endParaRPr/>
          </a:p>
        </p:txBody>
      </p:sp>
      <p:sp>
        <p:nvSpPr>
          <p:cNvPr id="154" name="Google Shape;154;p23"/>
          <p:cNvSpPr txBox="1"/>
          <p:nvPr>
            <p:ph idx="1" type="subTitle"/>
          </p:nvPr>
        </p:nvSpPr>
        <p:spPr>
          <a:xfrm>
            <a:off x="618782" y="2708650"/>
            <a:ext cx="7885200" cy="44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300"/>
              </a:spcAft>
              <a:buNone/>
            </a:pPr>
            <a:r>
              <a:rPr lang="en"/>
              <a:t>Abode Energy Management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Invoicing 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273225" y="930150"/>
            <a:ext cx="3103500" cy="1850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Once weatherization is completed and you are ready to bill for the job head back to the Proposal Tab in the Weatherization Work Order (WZ)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Here you will now click Bill Utility to create the invoice.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It will </a:t>
            </a:r>
            <a:r>
              <a:rPr lang="en"/>
              <a:t>highlight</a:t>
            </a:r>
            <a:r>
              <a:rPr lang="en"/>
              <a:t> all of the line items and move them to the invoicing tab</a:t>
            </a:r>
            <a:endParaRPr/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0400" y="845469"/>
            <a:ext cx="5399852" cy="199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2050" y="2979474"/>
            <a:ext cx="6568199" cy="19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Invoicing (Cont)</a:t>
            </a:r>
            <a:endParaRPr/>
          </a:p>
        </p:txBody>
      </p:sp>
      <p:sp>
        <p:nvSpPr>
          <p:cNvPr id="168" name="Google Shape;168;p25"/>
          <p:cNvSpPr txBox="1"/>
          <p:nvPr>
            <p:ph idx="1" type="body"/>
          </p:nvPr>
        </p:nvSpPr>
        <p:spPr>
          <a:xfrm>
            <a:off x="628650" y="1128775"/>
            <a:ext cx="2528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The Invoicing tab is the 3rd to last tab located at the top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All the line items that were in the proposal tab will be moved to this tab.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Here you will be making all of the </a:t>
            </a:r>
            <a:r>
              <a:rPr b="1" lang="en"/>
              <a:t>Change Orders</a:t>
            </a:r>
            <a:r>
              <a:rPr lang="en"/>
              <a:t>.</a:t>
            </a:r>
            <a:r>
              <a:rPr lang="en"/>
              <a:t> You can add, change </a:t>
            </a:r>
            <a:r>
              <a:rPr lang="en"/>
              <a:t>quantity, etc all the line items you want here.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You will also be adding all of the </a:t>
            </a:r>
            <a:r>
              <a:rPr b="1" lang="en"/>
              <a:t>permit fees, adders, etc. </a:t>
            </a:r>
            <a:r>
              <a:rPr lang="en"/>
              <a:t>(Shown on next page)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800" y="1055850"/>
            <a:ext cx="5824998" cy="306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eme2">
  <a:themeElements>
    <a:clrScheme name="Abode 1">
      <a:dk1>
        <a:srgbClr val="2B3035"/>
      </a:dk1>
      <a:lt1>
        <a:srgbClr val="FFFFFF"/>
      </a:lt1>
      <a:dk2>
        <a:srgbClr val="2B3035"/>
      </a:dk2>
      <a:lt2>
        <a:srgbClr val="FFFFFF"/>
      </a:lt2>
      <a:accent1>
        <a:srgbClr val="4A843F"/>
      </a:accent1>
      <a:accent2>
        <a:srgbClr val="D0D958"/>
      </a:accent2>
      <a:accent3>
        <a:srgbClr val="D68648"/>
      </a:accent3>
      <a:accent4>
        <a:srgbClr val="474852"/>
      </a:accent4>
      <a:accent5>
        <a:srgbClr val="62788E"/>
      </a:accent5>
      <a:accent6>
        <a:srgbClr val="999999"/>
      </a:accent6>
      <a:hlink>
        <a:srgbClr val="63788E"/>
      </a:hlink>
      <a:folHlink>
        <a:srgbClr val="D0D9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